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7" r:id="rId3"/>
    <p:sldId id="291" r:id="rId4"/>
    <p:sldId id="290" r:id="rId5"/>
    <p:sldId id="292" r:id="rId6"/>
    <p:sldId id="288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892"/>
    <a:srgbClr val="5A8B25"/>
    <a:srgbClr val="0CC64A"/>
    <a:srgbClr val="0DE154"/>
    <a:srgbClr val="10A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09DC-AEF4-471D-A41D-5C819C8A74C2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759C1-8E0B-4831-9A27-6B1D5305673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D9B8-2085-4270-B341-C68600266C57}" type="datetimeFigureOut">
              <a:rPr lang="th-TH" smtClean="0"/>
              <a:pPr/>
              <a:t>28/07/57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5668-B45F-42D7-BA8F-42091629EE8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7.jpe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2" Type="http://schemas.openxmlformats.org/officeDocument/2006/relationships/image" Target="../media/image6.jpe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jpeg"/><Relationship Id="rId5" Type="http://schemas.openxmlformats.org/officeDocument/2006/relationships/image" Target="../media/image10.jpe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jpe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31" Type="http://schemas.openxmlformats.org/officeDocument/2006/relationships/image" Target="../media/image40.jpe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470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การประชุมเพื่อ</a:t>
            </a:r>
            <a:r>
              <a:rPr lang="th-TH" sz="4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แลกเปลี่ยนความเห็นในการปฏิบัติหน้าที่</a:t>
            </a:r>
            <a:r>
              <a:rPr lang="th-TH" sz="4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ของ             ผู้</a:t>
            </a:r>
            <a:r>
              <a:rPr lang="th-TH" sz="4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ประกอบกิจการโทรทัศน์</a:t>
            </a:r>
            <a:br>
              <a:rPr lang="th-TH" sz="4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กรณีเกิดภัยพิบัติหรือเหตุฉุกเฉิน</a:t>
            </a:r>
            <a:endParaRPr lang="th-TH" sz="400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5417372"/>
            <a:ext cx="6400800" cy="1323996"/>
          </a:xfrm>
        </p:spPr>
        <p:txBody>
          <a:bodyPr/>
          <a:lstStyle/>
          <a:p>
            <a:pPr algn="r"/>
            <a:r>
              <a:rPr lang="th-TH" sz="2800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รมิ</a:t>
            </a:r>
            <a:r>
              <a:rPr lang="th-TH" sz="280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ดา  </a:t>
            </a:r>
            <a:r>
              <a:rPr lang="th-TH" sz="2800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จริน</a:t>
            </a:r>
            <a:r>
              <a:rPr lang="th-TH" sz="280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ทิพย์พิทักษ์</a:t>
            </a:r>
          </a:p>
          <a:p>
            <a:pPr algn="r"/>
            <a:r>
              <a:rPr lang="th-TH" sz="280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ผอ.สำนักส่งเสริมการแข่งขันและกำกับดูแลกันเอง (สส.)</a:t>
            </a:r>
          </a:p>
          <a:p>
            <a:endParaRPr lang="th-TH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35696" y="4005064"/>
            <a:ext cx="514350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Picture 6" descr="250px-TPT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92696"/>
            <a:ext cx="1587300" cy="780952"/>
          </a:xfrm>
          <a:prstGeom prst="rect">
            <a:avLst/>
          </a:prstGeom>
        </p:spPr>
      </p:pic>
      <p:pic>
        <p:nvPicPr>
          <p:cNvPr id="9" name="Picture 8" descr="13710355722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1514378" cy="1346752"/>
          </a:xfrm>
          <a:prstGeom prst="rect">
            <a:avLst/>
          </a:prstGeom>
        </p:spPr>
      </p:pic>
      <p:pic>
        <p:nvPicPr>
          <p:cNvPr id="10" name="Picture 9" descr="digital-tv-mascot-nbtc.jpg"/>
          <p:cNvPicPr>
            <a:picLocks noChangeAspect="1"/>
          </p:cNvPicPr>
          <p:nvPr/>
        </p:nvPicPr>
        <p:blipFill>
          <a:blip r:embed="rId4" cstate="print"/>
          <a:srcRect t="19661" b="16439"/>
          <a:stretch>
            <a:fillRect/>
          </a:stretch>
        </p:blipFill>
        <p:spPr>
          <a:xfrm>
            <a:off x="6732240" y="620688"/>
            <a:ext cx="2055754" cy="936104"/>
          </a:xfrm>
          <a:prstGeom prst="rect">
            <a:avLst/>
          </a:prstGeom>
        </p:spPr>
      </p:pic>
      <p:pic>
        <p:nvPicPr>
          <p:cNvPr id="11" name="Picture 10" descr="PNSOC570507002000102_07052014_0812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620688"/>
            <a:ext cx="1146432" cy="1018196"/>
          </a:xfrm>
          <a:prstGeom prst="rect">
            <a:avLst/>
          </a:prstGeom>
        </p:spPr>
      </p:pic>
      <p:pic>
        <p:nvPicPr>
          <p:cNvPr id="12" name="Picture 11" descr="tmd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548680"/>
            <a:ext cx="1098755" cy="109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3275856" y="1628800"/>
            <a:ext cx="2160240" cy="20882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357158" y="285728"/>
            <a:ext cx="8429684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แนวทางการแจ้งเตือนภัยพิบัติ (ระบบ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Analog) 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1" name="Picture 10" descr="Natural-disasters-Illustrations-Vector.jpg"/>
          <p:cNvPicPr>
            <a:picLocks noChangeAspect="1"/>
          </p:cNvPicPr>
          <p:nvPr/>
        </p:nvPicPr>
        <p:blipFill>
          <a:blip r:embed="rId2" cstate="print"/>
          <a:srcRect b="14083"/>
          <a:stretch>
            <a:fillRect/>
          </a:stretch>
        </p:blipFill>
        <p:spPr>
          <a:xfrm>
            <a:off x="467544" y="1556792"/>
            <a:ext cx="2200050" cy="1512168"/>
          </a:xfrm>
          <a:prstGeom prst="rect">
            <a:avLst/>
          </a:prstGeom>
        </p:spPr>
      </p:pic>
      <p:pic>
        <p:nvPicPr>
          <p:cNvPr id="12" name="Picture 11" descr="PNSOC570507002000102_07052014_081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05064"/>
            <a:ext cx="894132" cy="79411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979712" y="4437112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03648" y="3356992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75656" y="33569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ข้อมูลพิบัติภัย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17" descr="tm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445224"/>
            <a:ext cx="618672" cy="6155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43608" y="5445224"/>
            <a:ext cx="187220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หน่วยงานรัฐที่เกี่ยวข้อง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403648" y="5013176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75656" y="497310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ข้อมูลพิบัติภัย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" name="Picture 24" descr="250px-TP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077072"/>
            <a:ext cx="1294586" cy="6369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276872"/>
            <a:ext cx="432048" cy="34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NB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636912"/>
            <a:ext cx="431577" cy="5714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276872"/>
            <a:ext cx="445458" cy="37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://t3.gstatic.com/images?q=tbn:ANd9GcRl-mpDG5Wzo57Gy_SmRhNwuMYqSxudC1A7Ckt2MGJlUfMzXBLjQ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276872"/>
            <a:ext cx="432048" cy="407734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2708920"/>
            <a:ext cx="700947" cy="37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2708920"/>
            <a:ext cx="5832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Down Arrow 33"/>
          <p:cNvSpPr/>
          <p:nvPr/>
        </p:nvSpPr>
        <p:spPr>
          <a:xfrm>
            <a:off x="4067944" y="3501008"/>
            <a:ext cx="648072" cy="57606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076056" y="4365104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VPool_Warni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4168" y="3212976"/>
            <a:ext cx="2709659" cy="205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339752" y="40770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แจ้งข้อมูล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6056" y="400506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ออกอากาศ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87824" y="467106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โทรทัศน์รวมการเฉพาะกิจแห่งประเทศไทย</a:t>
            </a:r>
            <a:endParaRPr lang="th-TH" sz="160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4" y="471077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ศูนย์เตือนภัยพิบัติแห่งชาติ</a:t>
            </a:r>
            <a:endParaRPr lang="th-TH" sz="160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79912" y="177281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รวมตัว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9552" y="108467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ภัยพิบัติหรือเหตุฉุกเฉิน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285728"/>
            <a:ext cx="8429684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แนวทางการแจ้งเตือนภัยพิบัติ (ระบบ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digital) 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1" name="Picture 10" descr="Natural-disasters-Illustrations-Vector.jpg"/>
          <p:cNvPicPr>
            <a:picLocks noChangeAspect="1"/>
          </p:cNvPicPr>
          <p:nvPr/>
        </p:nvPicPr>
        <p:blipFill>
          <a:blip r:embed="rId2" cstate="print"/>
          <a:srcRect b="14083"/>
          <a:stretch>
            <a:fillRect/>
          </a:stretch>
        </p:blipFill>
        <p:spPr>
          <a:xfrm>
            <a:off x="179512" y="1556792"/>
            <a:ext cx="2200050" cy="1512168"/>
          </a:xfrm>
          <a:prstGeom prst="rect">
            <a:avLst/>
          </a:prstGeom>
        </p:spPr>
      </p:pic>
      <p:pic>
        <p:nvPicPr>
          <p:cNvPr id="12" name="Picture 11" descr="PNSOC570507002000102_07052014_081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894132" cy="79411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619672" y="4437112"/>
            <a:ext cx="108012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15616" y="3284984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624" y="32849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ข้อมูลพิบัติภัย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520" y="5589240"/>
            <a:ext cx="187220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แหล่งข้อมูลที่เชื่อถือได้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72816"/>
            <a:ext cx="432048" cy="34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NB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556792"/>
            <a:ext cx="432048" cy="5721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72816"/>
            <a:ext cx="700947" cy="37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619672" y="403700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ขอ/รับข้อมูล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65313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ศูนย์เตือนภัยพิบัติแห่งชาติ</a:t>
            </a:r>
            <a:endParaRPr lang="th-TH" sz="160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5536" y="108467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ภัยพิบัติหรือเหตุฉุกเฉิน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6" name="Picture 65" descr="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348880"/>
            <a:ext cx="702466" cy="400580"/>
          </a:xfrm>
          <a:prstGeom prst="rect">
            <a:avLst/>
          </a:prstGeom>
        </p:spPr>
      </p:pic>
      <p:pic>
        <p:nvPicPr>
          <p:cNvPr id="67" name="Picture 66" descr="1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2348880"/>
            <a:ext cx="617993" cy="432048"/>
          </a:xfrm>
          <a:prstGeom prst="rect">
            <a:avLst/>
          </a:prstGeom>
        </p:spPr>
      </p:pic>
      <p:pic>
        <p:nvPicPr>
          <p:cNvPr id="68" name="Picture 67" descr="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2276872"/>
            <a:ext cx="676702" cy="720080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2843808" y="2276872"/>
            <a:ext cx="3744416" cy="72008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  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หมวดเด็กเยาวชน</a:t>
            </a:r>
          </a:p>
          <a:p>
            <a:pPr algn="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และครอบครัว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843808" y="1556792"/>
            <a:ext cx="3744416" cy="648072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บริการสาธารณะ</a:t>
            </a:r>
            <a:endParaRPr lang="th-TH" sz="24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" name="Picture 70" descr="1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87824" y="3140967"/>
            <a:ext cx="720080" cy="394479"/>
          </a:xfrm>
          <a:prstGeom prst="rect">
            <a:avLst/>
          </a:prstGeom>
        </p:spPr>
      </p:pic>
      <p:pic>
        <p:nvPicPr>
          <p:cNvPr id="72" name="Picture 71" descr="1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1920" y="3068960"/>
            <a:ext cx="420970" cy="432048"/>
          </a:xfrm>
          <a:prstGeom prst="rect">
            <a:avLst/>
          </a:prstGeom>
        </p:spPr>
      </p:pic>
      <p:pic>
        <p:nvPicPr>
          <p:cNvPr id="73" name="Picture 72" descr="1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3140968"/>
            <a:ext cx="806489" cy="432048"/>
          </a:xfrm>
          <a:prstGeom prst="rect">
            <a:avLst/>
          </a:prstGeom>
        </p:spPr>
      </p:pic>
      <p:pic>
        <p:nvPicPr>
          <p:cNvPr id="74" name="Picture 73" descr="1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31840" y="3573016"/>
            <a:ext cx="518457" cy="576064"/>
          </a:xfrm>
          <a:prstGeom prst="rect">
            <a:avLst/>
          </a:prstGeom>
        </p:spPr>
      </p:pic>
      <p:pic>
        <p:nvPicPr>
          <p:cNvPr id="75" name="Picture 74" descr="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79912" y="3573016"/>
            <a:ext cx="546896" cy="576064"/>
          </a:xfrm>
          <a:prstGeom prst="rect">
            <a:avLst/>
          </a:prstGeom>
        </p:spPr>
      </p:pic>
      <p:pic>
        <p:nvPicPr>
          <p:cNvPr id="76" name="Picture 75" descr="2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3573016"/>
            <a:ext cx="503051" cy="548783"/>
          </a:xfrm>
          <a:prstGeom prst="rect">
            <a:avLst/>
          </a:prstGeom>
        </p:spPr>
      </p:pic>
      <p:pic>
        <p:nvPicPr>
          <p:cNvPr id="77" name="Picture 76" descr="2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76056" y="3645024"/>
            <a:ext cx="478853" cy="504056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2843808" y="3068960"/>
            <a:ext cx="3744416" cy="1224136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  </a:t>
            </a:r>
            <a:r>
              <a:rPr lang="th-TH" dirty="0" smtClean="0"/>
              <a:t> 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หมวดข่าวสาร</a:t>
            </a:r>
          </a:p>
          <a:p>
            <a:pPr algn="r"/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และสาระ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0" name="Picture 79" descr="2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87824" y="4365105"/>
            <a:ext cx="474406" cy="504056"/>
          </a:xfrm>
          <a:prstGeom prst="rect">
            <a:avLst/>
          </a:prstGeom>
        </p:spPr>
      </p:pic>
      <p:pic>
        <p:nvPicPr>
          <p:cNvPr id="81" name="Picture 80" descr="24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63888" y="4509120"/>
            <a:ext cx="505172" cy="143628"/>
          </a:xfrm>
          <a:prstGeom prst="rect">
            <a:avLst/>
          </a:prstGeom>
        </p:spPr>
      </p:pic>
      <p:pic>
        <p:nvPicPr>
          <p:cNvPr id="82" name="Picture 81" descr="25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139952" y="4365104"/>
            <a:ext cx="504056" cy="504056"/>
          </a:xfrm>
          <a:prstGeom prst="rect">
            <a:avLst/>
          </a:prstGeom>
        </p:spPr>
      </p:pic>
      <p:pic>
        <p:nvPicPr>
          <p:cNvPr id="83" name="Picture 82" descr="2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88024" y="4437112"/>
            <a:ext cx="432048" cy="432048"/>
          </a:xfrm>
          <a:prstGeom prst="rect">
            <a:avLst/>
          </a:prstGeom>
        </p:spPr>
      </p:pic>
      <p:pic>
        <p:nvPicPr>
          <p:cNvPr id="84" name="Picture 83" descr="27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987824" y="4941168"/>
            <a:ext cx="443885" cy="360040"/>
          </a:xfrm>
          <a:prstGeom prst="rect">
            <a:avLst/>
          </a:prstGeom>
        </p:spPr>
      </p:pic>
      <p:pic>
        <p:nvPicPr>
          <p:cNvPr id="85" name="Picture 84" descr="28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63888" y="4941168"/>
            <a:ext cx="460851" cy="288032"/>
          </a:xfrm>
          <a:prstGeom prst="rect">
            <a:avLst/>
          </a:prstGeom>
        </p:spPr>
      </p:pic>
      <p:pic>
        <p:nvPicPr>
          <p:cNvPr id="86" name="Picture 85" descr="29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139952" y="4941168"/>
            <a:ext cx="528058" cy="288032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2843808" y="4365104"/>
            <a:ext cx="3744416" cy="1008112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  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หมวดทั่วไป (</a:t>
            </a:r>
            <a:r>
              <a:rPr lang="en-US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SD)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843808" y="5445224"/>
            <a:ext cx="3744416" cy="1224136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  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หมวดทั่วไป (</a:t>
            </a:r>
            <a:r>
              <a:rPr lang="en-US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HD)</a:t>
            </a:r>
            <a:endParaRPr lang="th-TH" sz="2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9" name="Picture 88" descr="30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987824" y="5517232"/>
            <a:ext cx="677363" cy="360040"/>
          </a:xfrm>
          <a:prstGeom prst="rect">
            <a:avLst/>
          </a:prstGeom>
        </p:spPr>
      </p:pic>
      <p:pic>
        <p:nvPicPr>
          <p:cNvPr id="90" name="Picture 89" descr="31HD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779912" y="5517232"/>
            <a:ext cx="635071" cy="360040"/>
          </a:xfrm>
          <a:prstGeom prst="rect">
            <a:avLst/>
          </a:prstGeom>
        </p:spPr>
      </p:pic>
      <p:pic>
        <p:nvPicPr>
          <p:cNvPr id="91" name="Picture 90" descr="32.jpe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499992" y="5517232"/>
            <a:ext cx="720080" cy="377322"/>
          </a:xfrm>
          <a:prstGeom prst="rect">
            <a:avLst/>
          </a:prstGeom>
        </p:spPr>
      </p:pic>
      <p:pic>
        <p:nvPicPr>
          <p:cNvPr id="92" name="Picture 91" descr="33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292080" y="5517232"/>
            <a:ext cx="601955" cy="432048"/>
          </a:xfrm>
          <a:prstGeom prst="rect">
            <a:avLst/>
          </a:prstGeom>
        </p:spPr>
      </p:pic>
      <p:pic>
        <p:nvPicPr>
          <p:cNvPr id="93" name="Picture 92" descr="34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131840" y="5949280"/>
            <a:ext cx="558682" cy="605036"/>
          </a:xfrm>
          <a:prstGeom prst="rect">
            <a:avLst/>
          </a:prstGeom>
        </p:spPr>
      </p:pic>
      <p:pic>
        <p:nvPicPr>
          <p:cNvPr id="94" name="Picture 93" descr="35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851920" y="5949280"/>
            <a:ext cx="533589" cy="432048"/>
          </a:xfrm>
          <a:prstGeom prst="rect">
            <a:avLst/>
          </a:prstGeom>
        </p:spPr>
      </p:pic>
      <p:pic>
        <p:nvPicPr>
          <p:cNvPr id="95" name="Picture 94" descr="36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499992" y="6093296"/>
            <a:ext cx="720080" cy="253743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6948264" y="443711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MUX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8" name="Picture 97" descr="broadcast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092280" y="3573016"/>
            <a:ext cx="701295" cy="864096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611560" y="47971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endParaRPr lang="th-TH" sz="40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6876256" y="4149080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876256" y="1844824"/>
            <a:ext cx="0" cy="41764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660232" y="1844824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660232" y="263691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660232" y="371703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660232" y="4869160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660232" y="6021288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 descr="images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03688" y="3573016"/>
            <a:ext cx="1204816" cy="1008112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>
          <a:xfrm>
            <a:off x="7668344" y="4149080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27784" y="1340768"/>
            <a:ext cx="4104456" cy="54006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3491880" y="1124744"/>
            <a:ext cx="2448272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ปฏิบัติตามแผนภัยพิบัติฯ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285728"/>
            <a:ext cx="8429684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ประเด็นปัญหา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95536" y="1556792"/>
            <a:ext cx="842493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ผู้ประกอบกิจการทีวีดิจิตอลบางรายยังไม่เข้าใจแนวทางปฏิบัติการ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แจ้งเหตุ/เตือนภัยพิบัติหรือเหตุฉุกเฉิน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95536" y="2924944"/>
            <a:ext cx="842493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การออกอากาศโทรทัศน์ใน</a:t>
            </a:r>
            <a:r>
              <a:rPr lang="th-TH" sz="24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ระบบดิจิทัล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ยังไม่มีแนวทางในแจ้งเหตุ/เตือนภัยพิบัติในภาพรวม 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79512" y="1124744"/>
            <a:ext cx="576064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79512" y="2492896"/>
            <a:ext cx="576064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285728"/>
            <a:ext cx="8429684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ข้อหารือ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340768"/>
            <a:ext cx="8424936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ผู้ประกอบกิจการโทรทัศน์ใน</a:t>
            </a:r>
            <a:r>
              <a:rPr lang="th-TH" sz="24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ระบบดิจิทัล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ควรรวมตัวกัน (ในลักษณะโทรทัศน์รวมการเฉพาะกิจ) เพื่อแจ้งเหตุหรือไม่ </a:t>
            </a:r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3068960"/>
            <a:ext cx="3888432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การรวมตัวกันควรรวมผู้ประกอบการฯ ทุกรายหรือไม่ </a:t>
            </a:r>
            <a:r>
              <a:rPr lang="en-US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29969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ไม่ควรรวมตัว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704" y="2492896"/>
            <a:ext cx="0" cy="129614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256490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ควรรวมตัว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16216" y="2564904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211960" y="4149080"/>
            <a:ext cx="194421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รวมทุกรายโดยมีเจ้าภาพ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20072" y="3717032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52320" y="37170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ทุกราย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320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บางราย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16216" y="4149080"/>
            <a:ext cx="1944216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เฉพาะช่องข่าวสารและสาระ/บริการสาธารณะ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11960" y="5229200"/>
            <a:ext cx="424847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ใครควรเป็นแม่ข่าย/เจ้าภาพ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72200" y="4941168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72200" y="4941168"/>
            <a:ext cx="108012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220072" y="4797152"/>
            <a:ext cx="0" cy="144016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452320" y="4797152"/>
            <a:ext cx="0" cy="144016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72200" y="5877272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08104" y="62373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กรอบแนวทางปฏิบัติ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220072" y="4941168"/>
            <a:ext cx="1152128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07504" y="4149080"/>
            <a:ext cx="1656184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ดำเนินการตามแนวทางปฏิบัติของแต่ละสถานีฯ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123728" y="4149080"/>
            <a:ext cx="1656184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เป็นหน้าที่ของ </a:t>
            </a:r>
            <a:r>
              <a:rPr lang="en-US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MUX 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ในการแจ้งเหตุหรือเตือนภัย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771800" y="37890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43608" y="37890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43608" y="3789040"/>
            <a:ext cx="172819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Q &amp;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endParaRPr lang="th-TH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857356" y="3000372"/>
            <a:ext cx="5143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2" cstate="print"/>
          <a:srcRect l="33463" t="10801" r="5113" b="5201"/>
          <a:stretch>
            <a:fillRect/>
          </a:stretch>
        </p:blipFill>
        <p:spPr>
          <a:xfrm>
            <a:off x="323528" y="4869160"/>
            <a:ext cx="2376264" cy="182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276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การประชุมเพื่อแลกเปลี่ยนความเห็นในการปฏิบัติหน้าที่ของ             ผู้ประกอบกิจการโทรทัศน์ กรณีเกิดภัยพิบัติหรือเหตุฉุกเฉิน</vt:lpstr>
      <vt:lpstr>Slide 2</vt:lpstr>
      <vt:lpstr>Slide 3</vt:lpstr>
      <vt:lpstr>Slide 4</vt:lpstr>
      <vt:lpstr>Slide 5</vt:lpstr>
      <vt:lpstr>Q &amp; A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การกำกับดูแลกิจการกระจายเสียงและกิจการโทรทัศน์</dc:title>
  <dc:creator>nattachat.p</dc:creator>
  <cp:lastModifiedBy>nattachat.p</cp:lastModifiedBy>
  <cp:revision>105</cp:revision>
  <dcterms:created xsi:type="dcterms:W3CDTF">2014-07-21T02:57:16Z</dcterms:created>
  <dcterms:modified xsi:type="dcterms:W3CDTF">2014-07-28T08:28:53Z</dcterms:modified>
</cp:coreProperties>
</file>